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8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2296" y="511285"/>
            <a:ext cx="8362122" cy="3522168"/>
          </a:xfrm>
        </p:spPr>
        <p:txBody>
          <a:bodyPr>
            <a:normAutofit/>
          </a:bodyPr>
          <a:lstStyle/>
          <a:p>
            <a:r>
              <a:rPr lang="en-US" sz="8800" b="1" cap="none" dirty="0">
                <a:ln w="0"/>
                <a:solidFill>
                  <a:schemeClr val="bg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FACEBOOK DATA ANALYSIS</a:t>
            </a:r>
            <a:br>
              <a:rPr lang="en-US" sz="6000" b="1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US" sz="6000" b="1" cap="none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4" y="4166755"/>
            <a:ext cx="5773962" cy="20400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</a:rPr>
              <a:t>DEON VICTOR LOBO              4NM17CS054</a:t>
            </a:r>
          </a:p>
          <a:p>
            <a:pPr algn="l">
              <a:spcAft>
                <a:spcPts val="600"/>
              </a:spcAft>
            </a:pPr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</a:rPr>
              <a:t>HARSHIT SUNIL SHIRSAT     4NM17CS068</a:t>
            </a:r>
          </a:p>
          <a:p>
            <a:pPr algn="l">
              <a:spcAft>
                <a:spcPts val="600"/>
              </a:spcAft>
            </a:pPr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</a:rPr>
              <a:t>GAGANDEEP BEKAL             4NM17CS062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 txBox="1">
            <a:spLocks/>
          </p:cNvSpPr>
          <p:nvPr/>
        </p:nvSpPr>
        <p:spPr>
          <a:xfrm>
            <a:off x="728065" y="4356655"/>
            <a:ext cx="4942081" cy="12286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Mini Project by</a:t>
            </a:r>
            <a:r>
              <a:rPr lang="en-US" sz="80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:</a:t>
            </a:r>
            <a:br>
              <a:rPr lang="en-US" sz="6000" b="1" cap="none" dirty="0">
                <a:ln w="0"/>
                <a:solidFill>
                  <a:srgbClr val="FFFF00"/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US" sz="6000" b="1" cap="none" dirty="0">
              <a:ln w="0"/>
              <a:solidFill>
                <a:srgbClr val="FFFF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86409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6. Likes Split Up: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677" y="1272209"/>
            <a:ext cx="10601739" cy="522135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gender,avg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mobile_likes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mobile_likes_given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mobile_likes_received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mobile_likes_received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www_likes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www_likes_given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www_likes_received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www_likes_received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gender &lt;&gt; "NA"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gender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92" y="4614853"/>
            <a:ext cx="9928082" cy="129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5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26" y="1048301"/>
            <a:ext cx="9872662" cy="49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913" y="273050"/>
            <a:ext cx="10402957" cy="609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Query2: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gender,avg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(likes)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likes_given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likes_received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likes_received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gender &lt;&gt; "NA"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gender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Output(Likes vs Likes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Recived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gender):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5" y="2724701"/>
            <a:ext cx="5906442" cy="39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0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599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7. Friends Counts &amp; Friendships initiated: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4591" y="1404729"/>
            <a:ext cx="11092070" cy="504907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: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gender,avg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friend_count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friend_count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friendships_initiated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friendships_initiated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gender &lt;&gt; "NA"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gender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 (Friends Count vs Friendships Initiated)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01" y="2957498"/>
            <a:ext cx="5610860" cy="34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62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466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8. Users w.r.t </a:t>
            </a:r>
            <a:r>
              <a:rPr lang="en-US" b="1"/>
              <a:t>birth year: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687" y="1351721"/>
            <a:ext cx="10323443" cy="515509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dob_year,count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users_count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dob_year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86" y="3249588"/>
            <a:ext cx="8746435" cy="31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3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5191"/>
          </a:xfrm>
        </p:spPr>
        <p:txBody>
          <a:bodyPr>
            <a:normAutofit/>
          </a:bodyPr>
          <a:lstStyle/>
          <a:p>
            <a:r>
              <a:rPr lang="en-US" b="1" dirty="0"/>
              <a:t>1. Sanity Check: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452" y="1470991"/>
            <a:ext cx="10628244" cy="499607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SPARK_MAJOR_VERSION=2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spark-submit SanityCheck.py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273287"/>
            <a:ext cx="8951843" cy="30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4461"/>
          </a:xfrm>
        </p:spPr>
        <p:txBody>
          <a:bodyPr/>
          <a:lstStyle/>
          <a:p>
            <a:r>
              <a:rPr lang="en-IN" b="1" dirty="0"/>
              <a:t>2. Facebook popularity based on ages: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0663" y="1457739"/>
            <a:ext cx="10893286" cy="5181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map_reduce1.py -r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-streaming-jar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hdp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/current/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-client/hadoop-streaming.jar hdfs:///tmp/facebook_data/pseudo_facebook.csv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wise distribution of users: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48" y="2668069"/>
            <a:ext cx="8271448" cy="362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7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427" y="331304"/>
            <a:ext cx="10774016" cy="60960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Age,Count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8" y="742123"/>
            <a:ext cx="7858538" cy="58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5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5678"/>
          </a:xfrm>
        </p:spPr>
        <p:txBody>
          <a:bodyPr/>
          <a:lstStyle/>
          <a:p>
            <a:r>
              <a:rPr lang="en-IN" b="1" dirty="0"/>
              <a:t>3. Likes Given: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435" y="1391477"/>
            <a:ext cx="10442713" cy="511533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apache-drill-1.12.0/bin/drillbit.sh start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Ddrill.exec.http.port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=8765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gender,avg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(likes)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AVG_Likes_Given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hive.facebook_db.facebook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gender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AVG_Likes_Given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gender vs likes given 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5" y="4081670"/>
            <a:ext cx="7911549" cy="213359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469" y="4081669"/>
            <a:ext cx="2419461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903" y="530087"/>
            <a:ext cx="10681253" cy="58442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gender, likes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Total_Likes_Given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hive.facebook_db.facebook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Total_likes_Given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 LIMIT 10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 Top 10 users with most likes received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53"/>
          <a:stretch/>
        </p:blipFill>
        <p:spPr bwMode="auto">
          <a:xfrm>
            <a:off x="940903" y="2473670"/>
            <a:ext cx="9064488" cy="34898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902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3941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4. Likes Received: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3183" y="1325217"/>
            <a:ext cx="10681252" cy="520810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apache-drill-1.12.0/bin/drillbit.sh start 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Ddrill.exec.http.port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=8765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1: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gender,avg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likes_received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AVG_Likes_Received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hive.facebook_db.facebook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gender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AVG_Likes_Received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gender vs total likes received :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3" y="4169140"/>
            <a:ext cx="7779026" cy="191360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198" y="4169140"/>
            <a:ext cx="2270237" cy="19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165" y="556591"/>
            <a:ext cx="10747513" cy="605624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gender,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likes_received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Total_Likes_Received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hive.facebook_db.facebook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likes_received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10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 Top 10 users with most likes received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18"/>
          <a:stretch/>
        </p:blipFill>
        <p:spPr bwMode="auto">
          <a:xfrm>
            <a:off x="1007164" y="2909599"/>
            <a:ext cx="9846365" cy="3385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609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1"/>
            <a:ext cx="9601200" cy="59966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5. Gender Count: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678" y="1285461"/>
            <a:ext cx="10800522" cy="52346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+------+-----+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gender|count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+------+-----+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male |58574|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|female|40254|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NA   | 175 |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+------+-----+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200" y="2625406"/>
            <a:ext cx="3187479" cy="270013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149" y="2625407"/>
            <a:ext cx="5071912" cy="2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845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352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Franklin Gothic Book</vt:lpstr>
      <vt:lpstr>Times New Roman</vt:lpstr>
      <vt:lpstr>Crop</vt:lpstr>
      <vt:lpstr>FACEBOOK DATA ANALYSIS </vt:lpstr>
      <vt:lpstr>1. Sanity Check:</vt:lpstr>
      <vt:lpstr>2. Facebook popularity based on ages:</vt:lpstr>
      <vt:lpstr>PowerPoint Presentation</vt:lpstr>
      <vt:lpstr>3. Likes Given:</vt:lpstr>
      <vt:lpstr>PowerPoint Presentation</vt:lpstr>
      <vt:lpstr>4. Likes Received:</vt:lpstr>
      <vt:lpstr>PowerPoint Presentation</vt:lpstr>
      <vt:lpstr>5. Gender Count:</vt:lpstr>
      <vt:lpstr>6. Likes Split Up:</vt:lpstr>
      <vt:lpstr>PowerPoint Presentation</vt:lpstr>
      <vt:lpstr>PowerPoint Presentation</vt:lpstr>
      <vt:lpstr>7. Friends Counts &amp; Friendships initiated:</vt:lpstr>
      <vt:lpstr>8. Users w.r.t birth year: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2020-05-09T13:12:00Z</dcterms:created>
  <dcterms:modified xsi:type="dcterms:W3CDTF">2020-05-09T14:23:22Z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